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08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7E7CF84-87F1-4F81-AD1F-A7A39888345E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n-US"/>
        </a:p>
      </dgm:t>
    </dgm:pt>
    <dgm:pt modelId="{929FB658-6D1B-420E-8A31-D4129BB6CB79}">
      <dgm:prSet phldrT="[Text]" phldr="1"/>
      <dgm:spPr/>
      <dgm:t>
        <a:bodyPr/>
        <a:lstStyle/>
        <a:p>
          <a:endParaRPr lang="en-US"/>
        </a:p>
      </dgm:t>
    </dgm:pt>
    <dgm:pt modelId="{3BAFB453-3FC2-4442-9C33-387DF1E0BBB7}" type="parTrans" cxnId="{6E63C89F-709D-4289-9C3F-955D13318EF6}">
      <dgm:prSet/>
      <dgm:spPr/>
      <dgm:t>
        <a:bodyPr/>
        <a:lstStyle/>
        <a:p>
          <a:endParaRPr lang="en-US"/>
        </a:p>
      </dgm:t>
    </dgm:pt>
    <dgm:pt modelId="{F4B9F0BC-7EBD-46E3-9756-5AF8EBCB7628}" type="sibTrans" cxnId="{6E63C89F-709D-4289-9C3F-955D13318EF6}">
      <dgm:prSet/>
      <dgm:spPr/>
      <dgm:t>
        <a:bodyPr/>
        <a:lstStyle/>
        <a:p>
          <a:endParaRPr lang="en-US"/>
        </a:p>
      </dgm:t>
    </dgm:pt>
    <dgm:pt modelId="{D9437954-C84F-446B-AA78-600FC4DF541C}">
      <dgm:prSet phldrT="[Text]" phldr="1"/>
      <dgm:spPr/>
      <dgm:t>
        <a:bodyPr/>
        <a:lstStyle/>
        <a:p>
          <a:endParaRPr lang="en-US"/>
        </a:p>
      </dgm:t>
    </dgm:pt>
    <dgm:pt modelId="{A40B059A-FD43-4EB7-ACE0-31003C998703}" type="parTrans" cxnId="{DB0B39A7-44E6-4B9E-9DF7-9FF167E56FB4}">
      <dgm:prSet/>
      <dgm:spPr/>
      <dgm:t>
        <a:bodyPr/>
        <a:lstStyle/>
        <a:p>
          <a:endParaRPr lang="en-US"/>
        </a:p>
      </dgm:t>
    </dgm:pt>
    <dgm:pt modelId="{B11B448B-C575-474C-A159-85BCA69EAB0F}" type="sibTrans" cxnId="{DB0B39A7-44E6-4B9E-9DF7-9FF167E56FB4}">
      <dgm:prSet/>
      <dgm:spPr/>
      <dgm:t>
        <a:bodyPr/>
        <a:lstStyle/>
        <a:p>
          <a:endParaRPr lang="en-US"/>
        </a:p>
      </dgm:t>
    </dgm:pt>
    <dgm:pt modelId="{EC34747D-7BB3-4192-9760-37FE94015AD7}">
      <dgm:prSet phldrT="[Text]" phldr="1"/>
      <dgm:spPr/>
      <dgm:t>
        <a:bodyPr/>
        <a:lstStyle/>
        <a:p>
          <a:endParaRPr lang="en-US"/>
        </a:p>
      </dgm:t>
    </dgm:pt>
    <dgm:pt modelId="{BA8377BA-52C6-4736-9921-C8B5DFBE2AAD}" type="parTrans" cxnId="{A65F7795-1370-4D0D-AAF9-E6958BAFAD42}">
      <dgm:prSet/>
      <dgm:spPr/>
      <dgm:t>
        <a:bodyPr/>
        <a:lstStyle/>
        <a:p>
          <a:endParaRPr lang="en-US"/>
        </a:p>
      </dgm:t>
    </dgm:pt>
    <dgm:pt modelId="{231CE310-7DE2-4027-989F-ECECB698826C}" type="sibTrans" cxnId="{A65F7795-1370-4D0D-AAF9-E6958BAFAD42}">
      <dgm:prSet/>
      <dgm:spPr/>
      <dgm:t>
        <a:bodyPr/>
        <a:lstStyle/>
        <a:p>
          <a:endParaRPr lang="en-US"/>
        </a:p>
      </dgm:t>
    </dgm:pt>
    <dgm:pt modelId="{8012CAD8-3C40-4A89-83A9-D5663E8E0AB1}">
      <dgm:prSet phldrT="[Text]" phldr="1"/>
      <dgm:spPr/>
      <dgm:t>
        <a:bodyPr/>
        <a:lstStyle/>
        <a:p>
          <a:endParaRPr lang="en-US"/>
        </a:p>
      </dgm:t>
    </dgm:pt>
    <dgm:pt modelId="{0CAEC8E9-31BB-44E2-998A-0B5152C439D9}" type="parTrans" cxnId="{26914DFF-697B-4783-B9C3-1AC47C6C440E}">
      <dgm:prSet/>
      <dgm:spPr/>
      <dgm:t>
        <a:bodyPr/>
        <a:lstStyle/>
        <a:p>
          <a:endParaRPr lang="en-US"/>
        </a:p>
      </dgm:t>
    </dgm:pt>
    <dgm:pt modelId="{87448ED2-0FEA-4FAA-889B-FE0B54A6524A}" type="sibTrans" cxnId="{26914DFF-697B-4783-B9C3-1AC47C6C440E}">
      <dgm:prSet/>
      <dgm:spPr/>
      <dgm:t>
        <a:bodyPr/>
        <a:lstStyle/>
        <a:p>
          <a:endParaRPr lang="en-US"/>
        </a:p>
      </dgm:t>
    </dgm:pt>
    <dgm:pt modelId="{A97905CF-6BFE-437A-80D0-B22C92E9FB73}">
      <dgm:prSet phldrT="[Text]" phldr="1"/>
      <dgm:spPr/>
      <dgm:t>
        <a:bodyPr/>
        <a:lstStyle/>
        <a:p>
          <a:endParaRPr lang="en-US"/>
        </a:p>
      </dgm:t>
    </dgm:pt>
    <dgm:pt modelId="{4087C182-8D4D-4BA4-B350-052631EE7BA3}" type="parTrans" cxnId="{23DB1AAC-C6BE-41D5-B6E8-61354A5A647F}">
      <dgm:prSet/>
      <dgm:spPr/>
      <dgm:t>
        <a:bodyPr/>
        <a:lstStyle/>
        <a:p>
          <a:endParaRPr lang="en-US"/>
        </a:p>
      </dgm:t>
    </dgm:pt>
    <dgm:pt modelId="{C6D3F8A9-0420-4C67-AF7F-F15E367B4042}" type="sibTrans" cxnId="{23DB1AAC-C6BE-41D5-B6E8-61354A5A647F}">
      <dgm:prSet/>
      <dgm:spPr/>
      <dgm:t>
        <a:bodyPr/>
        <a:lstStyle/>
        <a:p>
          <a:endParaRPr lang="en-US"/>
        </a:p>
      </dgm:t>
    </dgm:pt>
    <dgm:pt modelId="{EE1125F6-E2AB-46F4-938F-BA5C7C57DAF2}">
      <dgm:prSet phldrT="[Text]" phldr="1"/>
      <dgm:spPr/>
      <dgm:t>
        <a:bodyPr/>
        <a:lstStyle/>
        <a:p>
          <a:endParaRPr lang="en-US"/>
        </a:p>
      </dgm:t>
    </dgm:pt>
    <dgm:pt modelId="{24AF94E3-E07A-405C-8182-2CEBFECA143C}" type="parTrans" cxnId="{F713B337-389A-49AC-8050-ADC7E036C72A}">
      <dgm:prSet/>
      <dgm:spPr/>
      <dgm:t>
        <a:bodyPr/>
        <a:lstStyle/>
        <a:p>
          <a:endParaRPr lang="en-US"/>
        </a:p>
      </dgm:t>
    </dgm:pt>
    <dgm:pt modelId="{1D1DCA17-A99A-4D9C-97A5-C9309D20BD78}" type="sibTrans" cxnId="{F713B337-389A-49AC-8050-ADC7E036C72A}">
      <dgm:prSet/>
      <dgm:spPr/>
      <dgm:t>
        <a:bodyPr/>
        <a:lstStyle/>
        <a:p>
          <a:endParaRPr lang="en-US"/>
        </a:p>
      </dgm:t>
    </dgm:pt>
    <dgm:pt modelId="{574F7088-894B-4927-A4FF-63B2F5181302}">
      <dgm:prSet phldrT="[Text]" phldr="1"/>
      <dgm:spPr/>
      <dgm:t>
        <a:bodyPr/>
        <a:lstStyle/>
        <a:p>
          <a:endParaRPr lang="en-US"/>
        </a:p>
      </dgm:t>
    </dgm:pt>
    <dgm:pt modelId="{99652799-A01E-4FF0-BE0E-48AA4BF3147B}" type="parTrans" cxnId="{09B2F1C1-353B-4322-99C8-A582CEF158E1}">
      <dgm:prSet/>
      <dgm:spPr/>
      <dgm:t>
        <a:bodyPr/>
        <a:lstStyle/>
        <a:p>
          <a:endParaRPr lang="en-US"/>
        </a:p>
      </dgm:t>
    </dgm:pt>
    <dgm:pt modelId="{99C05022-692A-4220-9635-F74DEBDC86C8}" type="sibTrans" cxnId="{09B2F1C1-353B-4322-99C8-A582CEF158E1}">
      <dgm:prSet/>
      <dgm:spPr/>
      <dgm:t>
        <a:bodyPr/>
        <a:lstStyle/>
        <a:p>
          <a:endParaRPr lang="en-US"/>
        </a:p>
      </dgm:t>
    </dgm:pt>
    <dgm:pt modelId="{FDBE5F43-9F64-45DA-B233-E17094A84DF6}">
      <dgm:prSet phldrT="[Text]" phldr="1"/>
      <dgm:spPr/>
      <dgm:t>
        <a:bodyPr/>
        <a:lstStyle/>
        <a:p>
          <a:endParaRPr lang="en-US"/>
        </a:p>
      </dgm:t>
    </dgm:pt>
    <dgm:pt modelId="{9175F61B-0583-4AE7-A901-B1ECEA7421B0}" type="parTrans" cxnId="{FF235953-B8FD-4F37-98A3-4A69D268F5CC}">
      <dgm:prSet/>
      <dgm:spPr/>
      <dgm:t>
        <a:bodyPr/>
        <a:lstStyle/>
        <a:p>
          <a:endParaRPr lang="en-US"/>
        </a:p>
      </dgm:t>
    </dgm:pt>
    <dgm:pt modelId="{A0FACCB4-5F70-42DD-9C8C-3A55791A7D7E}" type="sibTrans" cxnId="{FF235953-B8FD-4F37-98A3-4A69D268F5CC}">
      <dgm:prSet/>
      <dgm:spPr/>
      <dgm:t>
        <a:bodyPr/>
        <a:lstStyle/>
        <a:p>
          <a:endParaRPr lang="en-US"/>
        </a:p>
      </dgm:t>
    </dgm:pt>
    <dgm:pt modelId="{5862BBF2-CC38-4E08-9800-FFA2689806CE}">
      <dgm:prSet phldrT="[Text]" phldr="1"/>
      <dgm:spPr/>
      <dgm:t>
        <a:bodyPr/>
        <a:lstStyle/>
        <a:p>
          <a:endParaRPr lang="en-US"/>
        </a:p>
      </dgm:t>
    </dgm:pt>
    <dgm:pt modelId="{5F99505F-E973-4193-A69D-B6BDAE4EE2A5}" type="parTrans" cxnId="{8952331C-F0D7-4B0A-9EDC-8D4F8036BCCD}">
      <dgm:prSet/>
      <dgm:spPr/>
      <dgm:t>
        <a:bodyPr/>
        <a:lstStyle/>
        <a:p>
          <a:endParaRPr lang="en-US"/>
        </a:p>
      </dgm:t>
    </dgm:pt>
    <dgm:pt modelId="{1DAF485A-BAF8-45C2-980F-8E97E47B1A8C}" type="sibTrans" cxnId="{8952331C-F0D7-4B0A-9EDC-8D4F8036BCCD}">
      <dgm:prSet/>
      <dgm:spPr/>
      <dgm:t>
        <a:bodyPr/>
        <a:lstStyle/>
        <a:p>
          <a:endParaRPr lang="en-US"/>
        </a:p>
      </dgm:t>
    </dgm:pt>
    <dgm:pt modelId="{E0E4EB0D-2382-4C0D-9B11-D270D23212CA}" type="pres">
      <dgm:prSet presAssocID="{C7E7CF84-87F1-4F81-AD1F-A7A39888345E}" presName="Name0" presStyleCnt="0">
        <dgm:presLayoutVars>
          <dgm:dir/>
          <dgm:resizeHandles val="exact"/>
        </dgm:presLayoutVars>
      </dgm:prSet>
      <dgm:spPr/>
    </dgm:pt>
    <dgm:pt modelId="{9EA9D793-59D6-4FC9-B2F2-6C2970DE7ED0}" type="pres">
      <dgm:prSet presAssocID="{929FB658-6D1B-420E-8A31-D4129BB6CB79}" presName="node" presStyleLbl="node1" presStyleIdx="0" presStyleCnt="3">
        <dgm:presLayoutVars>
          <dgm:bulletEnabled val="1"/>
        </dgm:presLayoutVars>
      </dgm:prSet>
      <dgm:spPr/>
    </dgm:pt>
    <dgm:pt modelId="{FBF8DAE5-7814-44EA-AB55-F17C7C514792}" type="pres">
      <dgm:prSet presAssocID="{F4B9F0BC-7EBD-46E3-9756-5AF8EBCB7628}" presName="sibTrans" presStyleCnt="0"/>
      <dgm:spPr/>
    </dgm:pt>
    <dgm:pt modelId="{AF52E9D0-52C7-4187-991E-43EF4113E3EB}" type="pres">
      <dgm:prSet presAssocID="{8012CAD8-3C40-4A89-83A9-D5663E8E0AB1}" presName="node" presStyleLbl="node1" presStyleIdx="1" presStyleCnt="3">
        <dgm:presLayoutVars>
          <dgm:bulletEnabled val="1"/>
        </dgm:presLayoutVars>
      </dgm:prSet>
      <dgm:spPr/>
    </dgm:pt>
    <dgm:pt modelId="{111908C5-F2B7-4AE5-8508-3989A18EF1A2}" type="pres">
      <dgm:prSet presAssocID="{87448ED2-0FEA-4FAA-889B-FE0B54A6524A}" presName="sibTrans" presStyleCnt="0"/>
      <dgm:spPr/>
    </dgm:pt>
    <dgm:pt modelId="{C1D02A4F-1A68-472C-84D8-96A7D3B578BC}" type="pres">
      <dgm:prSet presAssocID="{574F7088-894B-4927-A4FF-63B2F5181302}" presName="node" presStyleLbl="node1" presStyleIdx="2" presStyleCnt="3">
        <dgm:presLayoutVars>
          <dgm:bulletEnabled val="1"/>
        </dgm:presLayoutVars>
      </dgm:prSet>
      <dgm:spPr/>
    </dgm:pt>
  </dgm:ptLst>
  <dgm:cxnLst>
    <dgm:cxn modelId="{C1E76A05-7192-4A54-9041-CFBC42B5A5F9}" type="presOf" srcId="{5862BBF2-CC38-4E08-9800-FFA2689806CE}" destId="{C1D02A4F-1A68-472C-84D8-96A7D3B578BC}" srcOrd="0" destOrd="2" presId="urn:microsoft.com/office/officeart/2005/8/layout/hList6"/>
    <dgm:cxn modelId="{F47F7A2D-2ED7-4F2A-985C-A0227E3258A6}" type="presOf" srcId="{C7E7CF84-87F1-4F81-AD1F-A7A39888345E}" destId="{E0E4EB0D-2382-4C0D-9B11-D270D23212CA}" srcOrd="0" destOrd="0" presId="urn:microsoft.com/office/officeart/2005/8/layout/hList6"/>
    <dgm:cxn modelId="{A65F7795-1370-4D0D-AAF9-E6958BAFAD42}" srcId="{929FB658-6D1B-420E-8A31-D4129BB6CB79}" destId="{EC34747D-7BB3-4192-9760-37FE94015AD7}" srcOrd="1" destOrd="0" parTransId="{BA8377BA-52C6-4736-9921-C8B5DFBE2AAD}" sibTransId="{231CE310-7DE2-4027-989F-ECECB698826C}"/>
    <dgm:cxn modelId="{6C97544A-BC84-42F3-963B-ECC30F9A63D3}" type="presOf" srcId="{574F7088-894B-4927-A4FF-63B2F5181302}" destId="{C1D02A4F-1A68-472C-84D8-96A7D3B578BC}" srcOrd="0" destOrd="0" presId="urn:microsoft.com/office/officeart/2005/8/layout/hList6"/>
    <dgm:cxn modelId="{97D58689-9D23-478F-872E-832424E6113B}" type="presOf" srcId="{EE1125F6-E2AB-46F4-938F-BA5C7C57DAF2}" destId="{AF52E9D0-52C7-4187-991E-43EF4113E3EB}" srcOrd="0" destOrd="2" presId="urn:microsoft.com/office/officeart/2005/8/layout/hList6"/>
    <dgm:cxn modelId="{09B2F1C1-353B-4322-99C8-A582CEF158E1}" srcId="{C7E7CF84-87F1-4F81-AD1F-A7A39888345E}" destId="{574F7088-894B-4927-A4FF-63B2F5181302}" srcOrd="2" destOrd="0" parTransId="{99652799-A01E-4FF0-BE0E-48AA4BF3147B}" sibTransId="{99C05022-692A-4220-9635-F74DEBDC86C8}"/>
    <dgm:cxn modelId="{DB0B39A7-44E6-4B9E-9DF7-9FF167E56FB4}" srcId="{929FB658-6D1B-420E-8A31-D4129BB6CB79}" destId="{D9437954-C84F-446B-AA78-600FC4DF541C}" srcOrd="0" destOrd="0" parTransId="{A40B059A-FD43-4EB7-ACE0-31003C998703}" sibTransId="{B11B448B-C575-474C-A159-85BCA69EAB0F}"/>
    <dgm:cxn modelId="{5F647601-9501-436E-868E-31B72F77851E}" type="presOf" srcId="{8012CAD8-3C40-4A89-83A9-D5663E8E0AB1}" destId="{AF52E9D0-52C7-4187-991E-43EF4113E3EB}" srcOrd="0" destOrd="0" presId="urn:microsoft.com/office/officeart/2005/8/layout/hList6"/>
    <dgm:cxn modelId="{F713B337-389A-49AC-8050-ADC7E036C72A}" srcId="{8012CAD8-3C40-4A89-83A9-D5663E8E0AB1}" destId="{EE1125F6-E2AB-46F4-938F-BA5C7C57DAF2}" srcOrd="1" destOrd="0" parTransId="{24AF94E3-E07A-405C-8182-2CEBFECA143C}" sibTransId="{1D1DCA17-A99A-4D9C-97A5-C9309D20BD78}"/>
    <dgm:cxn modelId="{74A70922-21F5-4BBF-A23A-4F53394F3188}" type="presOf" srcId="{D9437954-C84F-446B-AA78-600FC4DF541C}" destId="{9EA9D793-59D6-4FC9-B2F2-6C2970DE7ED0}" srcOrd="0" destOrd="1" presId="urn:microsoft.com/office/officeart/2005/8/layout/hList6"/>
    <dgm:cxn modelId="{FF235953-B8FD-4F37-98A3-4A69D268F5CC}" srcId="{574F7088-894B-4927-A4FF-63B2F5181302}" destId="{FDBE5F43-9F64-45DA-B233-E17094A84DF6}" srcOrd="0" destOrd="0" parTransId="{9175F61B-0583-4AE7-A901-B1ECEA7421B0}" sibTransId="{A0FACCB4-5F70-42DD-9C8C-3A55791A7D7E}"/>
    <dgm:cxn modelId="{DB0149C1-131E-4A33-ADB5-D08A860B76BB}" type="presOf" srcId="{EC34747D-7BB3-4192-9760-37FE94015AD7}" destId="{9EA9D793-59D6-4FC9-B2F2-6C2970DE7ED0}" srcOrd="0" destOrd="2" presId="urn:microsoft.com/office/officeart/2005/8/layout/hList6"/>
    <dgm:cxn modelId="{26914DFF-697B-4783-B9C3-1AC47C6C440E}" srcId="{C7E7CF84-87F1-4F81-AD1F-A7A39888345E}" destId="{8012CAD8-3C40-4A89-83A9-D5663E8E0AB1}" srcOrd="1" destOrd="0" parTransId="{0CAEC8E9-31BB-44E2-998A-0B5152C439D9}" sibTransId="{87448ED2-0FEA-4FAA-889B-FE0B54A6524A}"/>
    <dgm:cxn modelId="{F5D13956-0B9B-45EB-8328-90C44C17AB2A}" type="presOf" srcId="{929FB658-6D1B-420E-8A31-D4129BB6CB79}" destId="{9EA9D793-59D6-4FC9-B2F2-6C2970DE7ED0}" srcOrd="0" destOrd="0" presId="urn:microsoft.com/office/officeart/2005/8/layout/hList6"/>
    <dgm:cxn modelId="{23DB1AAC-C6BE-41D5-B6E8-61354A5A647F}" srcId="{8012CAD8-3C40-4A89-83A9-D5663E8E0AB1}" destId="{A97905CF-6BFE-437A-80D0-B22C92E9FB73}" srcOrd="0" destOrd="0" parTransId="{4087C182-8D4D-4BA4-B350-052631EE7BA3}" sibTransId="{C6D3F8A9-0420-4C67-AF7F-F15E367B4042}"/>
    <dgm:cxn modelId="{4711C9DB-D094-40C1-8CEC-80EE935B1F12}" type="presOf" srcId="{A97905CF-6BFE-437A-80D0-B22C92E9FB73}" destId="{AF52E9D0-52C7-4187-991E-43EF4113E3EB}" srcOrd="0" destOrd="1" presId="urn:microsoft.com/office/officeart/2005/8/layout/hList6"/>
    <dgm:cxn modelId="{8952331C-F0D7-4B0A-9EDC-8D4F8036BCCD}" srcId="{574F7088-894B-4927-A4FF-63B2F5181302}" destId="{5862BBF2-CC38-4E08-9800-FFA2689806CE}" srcOrd="1" destOrd="0" parTransId="{5F99505F-E973-4193-A69D-B6BDAE4EE2A5}" sibTransId="{1DAF485A-BAF8-45C2-980F-8E97E47B1A8C}"/>
    <dgm:cxn modelId="{6E63C89F-709D-4289-9C3F-955D13318EF6}" srcId="{C7E7CF84-87F1-4F81-AD1F-A7A39888345E}" destId="{929FB658-6D1B-420E-8A31-D4129BB6CB79}" srcOrd="0" destOrd="0" parTransId="{3BAFB453-3FC2-4442-9C33-387DF1E0BBB7}" sibTransId="{F4B9F0BC-7EBD-46E3-9756-5AF8EBCB7628}"/>
    <dgm:cxn modelId="{D8CC5451-BA7C-4249-B059-6D7CC3183AC3}" type="presOf" srcId="{FDBE5F43-9F64-45DA-B233-E17094A84DF6}" destId="{C1D02A4F-1A68-472C-84D8-96A7D3B578BC}" srcOrd="0" destOrd="1" presId="urn:microsoft.com/office/officeart/2005/8/layout/hList6"/>
    <dgm:cxn modelId="{456FEE14-2AC1-48FA-97CF-4CCE7141BB6C}" type="presParOf" srcId="{E0E4EB0D-2382-4C0D-9B11-D270D23212CA}" destId="{9EA9D793-59D6-4FC9-B2F2-6C2970DE7ED0}" srcOrd="0" destOrd="0" presId="urn:microsoft.com/office/officeart/2005/8/layout/hList6"/>
    <dgm:cxn modelId="{294CDD9C-DCCA-4C2B-BF13-D944EB226508}" type="presParOf" srcId="{E0E4EB0D-2382-4C0D-9B11-D270D23212CA}" destId="{FBF8DAE5-7814-44EA-AB55-F17C7C514792}" srcOrd="1" destOrd="0" presId="urn:microsoft.com/office/officeart/2005/8/layout/hList6"/>
    <dgm:cxn modelId="{AB484149-42BB-4AE9-9FF7-73C44477B78D}" type="presParOf" srcId="{E0E4EB0D-2382-4C0D-9B11-D270D23212CA}" destId="{AF52E9D0-52C7-4187-991E-43EF4113E3EB}" srcOrd="2" destOrd="0" presId="urn:microsoft.com/office/officeart/2005/8/layout/hList6"/>
    <dgm:cxn modelId="{6E6C33A9-2DA4-4BF3-8B32-64FF29647170}" type="presParOf" srcId="{E0E4EB0D-2382-4C0D-9B11-D270D23212CA}" destId="{111908C5-F2B7-4AE5-8508-3989A18EF1A2}" srcOrd="3" destOrd="0" presId="urn:microsoft.com/office/officeart/2005/8/layout/hList6"/>
    <dgm:cxn modelId="{FF8C9EA5-72D4-4B13-97DE-8B09F3C79008}" type="presParOf" srcId="{E0E4EB0D-2382-4C0D-9B11-D270D23212CA}" destId="{C1D02A4F-1A68-472C-84D8-96A7D3B578BC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EA9D793-59D6-4FC9-B2F2-6C2970DE7ED0}">
      <dsp:nvSpPr>
        <dsp:cNvPr id="0" name=""/>
        <dsp:cNvSpPr/>
      </dsp:nvSpPr>
      <dsp:spPr>
        <a:xfrm rot="16200000">
          <a:off x="-956010" y="957014"/>
          <a:ext cx="4525963" cy="2611933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3700" tIns="0" rIns="395077" bIns="0" numCol="1" spcCol="1270" anchor="t" anchorCtr="0">
          <a:noAutofit/>
        </a:bodyPr>
        <a:lstStyle/>
        <a:p>
          <a:pPr lvl="0" algn="l" defTabSz="2755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200" kern="1200"/>
        </a:p>
        <a:p>
          <a:pPr marL="285750" lvl="1" indent="-285750" algn="l" defTabSz="2133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4800" kern="1200"/>
        </a:p>
        <a:p>
          <a:pPr marL="285750" lvl="1" indent="-285750" algn="l" defTabSz="2133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4800" kern="1200"/>
        </a:p>
      </dsp:txBody>
      <dsp:txXfrm rot="16200000">
        <a:off x="-956010" y="957014"/>
        <a:ext cx="4525963" cy="2611933"/>
      </dsp:txXfrm>
    </dsp:sp>
    <dsp:sp modelId="{AF52E9D0-52C7-4187-991E-43EF4113E3EB}">
      <dsp:nvSpPr>
        <dsp:cNvPr id="0" name=""/>
        <dsp:cNvSpPr/>
      </dsp:nvSpPr>
      <dsp:spPr>
        <a:xfrm rot="16200000">
          <a:off x="1851818" y="957014"/>
          <a:ext cx="4525963" cy="2611933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3700" tIns="0" rIns="395077" bIns="0" numCol="1" spcCol="1270" anchor="t" anchorCtr="0">
          <a:noAutofit/>
        </a:bodyPr>
        <a:lstStyle/>
        <a:p>
          <a:pPr lvl="0" algn="l" defTabSz="2755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200" kern="1200"/>
        </a:p>
        <a:p>
          <a:pPr marL="285750" lvl="1" indent="-285750" algn="l" defTabSz="2133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4800" kern="1200"/>
        </a:p>
        <a:p>
          <a:pPr marL="285750" lvl="1" indent="-285750" algn="l" defTabSz="2133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4800" kern="1200"/>
        </a:p>
      </dsp:txBody>
      <dsp:txXfrm rot="16200000">
        <a:off x="1851818" y="957014"/>
        <a:ext cx="4525963" cy="2611933"/>
      </dsp:txXfrm>
    </dsp:sp>
    <dsp:sp modelId="{C1D02A4F-1A68-472C-84D8-96A7D3B578BC}">
      <dsp:nvSpPr>
        <dsp:cNvPr id="0" name=""/>
        <dsp:cNvSpPr/>
      </dsp:nvSpPr>
      <dsp:spPr>
        <a:xfrm rot="16200000">
          <a:off x="4659647" y="957014"/>
          <a:ext cx="4525963" cy="2611933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3700" tIns="0" rIns="395077" bIns="0" numCol="1" spcCol="1270" anchor="t" anchorCtr="0">
          <a:noAutofit/>
        </a:bodyPr>
        <a:lstStyle/>
        <a:p>
          <a:pPr lvl="0" algn="l" defTabSz="2755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200" kern="1200"/>
        </a:p>
        <a:p>
          <a:pPr marL="285750" lvl="1" indent="-285750" algn="l" defTabSz="2133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4800" kern="1200"/>
        </a:p>
        <a:p>
          <a:pPr marL="285750" lvl="1" indent="-285750" algn="l" defTabSz="2133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4800" kern="1200"/>
        </a:p>
      </dsp:txBody>
      <dsp:txXfrm rot="16200000">
        <a:off x="4659647" y="957014"/>
        <a:ext cx="4525963" cy="26119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97B57-0E3F-48C7-8FC5-E21CC34C3B0A}" type="datetimeFigureOut">
              <a:rPr lang="en-US" smtClean="0"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15080-12BF-4FCF-A05C-5DAF0DA7D1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97B57-0E3F-48C7-8FC5-E21CC34C3B0A}" type="datetimeFigureOut">
              <a:rPr lang="en-US" smtClean="0"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15080-12BF-4FCF-A05C-5DAF0DA7D1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97B57-0E3F-48C7-8FC5-E21CC34C3B0A}" type="datetimeFigureOut">
              <a:rPr lang="en-US" smtClean="0"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15080-12BF-4FCF-A05C-5DAF0DA7D1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97B57-0E3F-48C7-8FC5-E21CC34C3B0A}" type="datetimeFigureOut">
              <a:rPr lang="en-US" smtClean="0"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15080-12BF-4FCF-A05C-5DAF0DA7D1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97B57-0E3F-48C7-8FC5-E21CC34C3B0A}" type="datetimeFigureOut">
              <a:rPr lang="en-US" smtClean="0"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15080-12BF-4FCF-A05C-5DAF0DA7D1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97B57-0E3F-48C7-8FC5-E21CC34C3B0A}" type="datetimeFigureOut">
              <a:rPr lang="en-US" smtClean="0"/>
              <a:t>7/2/2011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15080-12BF-4FCF-A05C-5DAF0DA7D1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97B57-0E3F-48C7-8FC5-E21CC34C3B0A}" type="datetimeFigureOut">
              <a:rPr lang="en-US" smtClean="0"/>
              <a:t>7/2/2011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15080-12BF-4FCF-A05C-5DAF0DA7D1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97B57-0E3F-48C7-8FC5-E21CC34C3B0A}" type="datetimeFigureOut">
              <a:rPr lang="en-US" smtClean="0"/>
              <a:t>7/2/2011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15080-12BF-4FCF-A05C-5DAF0DA7D1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97B57-0E3F-48C7-8FC5-E21CC34C3B0A}" type="datetimeFigureOut">
              <a:rPr lang="en-US" smtClean="0"/>
              <a:t>7/2/2011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15080-12BF-4FCF-A05C-5DAF0DA7D1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97B57-0E3F-48C7-8FC5-E21CC34C3B0A}" type="datetimeFigureOut">
              <a:rPr lang="en-US" smtClean="0"/>
              <a:t>7/2/2011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15080-12BF-4FCF-A05C-5DAF0DA7D1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97B57-0E3F-48C7-8FC5-E21CC34C3B0A}" type="datetimeFigureOut">
              <a:rPr lang="en-US" smtClean="0"/>
              <a:t>7/2/2011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15080-12BF-4FCF-A05C-5DAF0DA7D1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C97B57-0E3F-48C7-8FC5-E21CC34C3B0A}" type="datetimeFigureOut">
              <a:rPr lang="en-US" smtClean="0"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915080-12BF-4FCF-A05C-5DAF0DA7D17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4" Type="http://schemas.openxmlformats.org/officeDocument/2006/relationships/image" Target="../media/image5.g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Advancements in Technology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noFill/>
          <a:ln>
            <a:noFill/>
          </a:ln>
        </p:spPr>
        <p:txBody>
          <a:bodyPr>
            <a:normAutofit/>
          </a:bodyPr>
          <a:lstStyle/>
          <a:p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</a:rPr>
              <a:t>for</a:t>
            </a:r>
          </a:p>
          <a:p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</a:rPr>
              <a:t>EDUCATION</a:t>
            </a:r>
            <a:endParaRPr lang="en-US" sz="44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303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ENJOY</a:t>
            </a:r>
            <a:br>
              <a:rPr lang="en-US" dirty="0" smtClean="0"/>
            </a:br>
            <a:r>
              <a:rPr lang="en-US" dirty="0" smtClean="0"/>
              <a:t>by </a:t>
            </a:r>
            <a:br>
              <a:rPr lang="en-US" dirty="0" smtClean="0"/>
            </a:br>
            <a:r>
              <a:rPr lang="en-US" dirty="0" smtClean="0"/>
              <a:t>Catherine </a:t>
            </a:r>
            <a:r>
              <a:rPr lang="en-US" dirty="0" err="1" smtClean="0"/>
              <a:t>Cuthbertson</a:t>
            </a:r>
            <a:endParaRPr lang="en-US" dirty="0"/>
          </a:p>
        </p:txBody>
      </p:sp>
      <p:pic>
        <p:nvPicPr>
          <p:cNvPr id="4098" name="Picture 2" descr="C:\Users\ccuthbertson\AppData\Local\Microsoft\Windows\Temporary Internet Files\Content.IE5\FT01N2H0\MM900046652[1]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1866380"/>
            <a:ext cx="4724400" cy="43776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Technology can be collaborative</a:t>
            </a:r>
            <a:endParaRPr lang="en-US" dirty="0"/>
          </a:p>
        </p:txBody>
      </p:sp>
      <p:pic>
        <p:nvPicPr>
          <p:cNvPr id="4" name="Content Placeholder 3" descr="Penguin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 it can just be fun to learn</a:t>
            </a:r>
            <a:endParaRPr lang="en-US" dirty="0"/>
          </a:p>
        </p:txBody>
      </p:sp>
      <p:pic>
        <p:nvPicPr>
          <p:cNvPr id="4" name="Content Placeholder 3" descr="Koal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 can be interactive</a:t>
            </a:r>
            <a:endParaRPr lang="en-US" dirty="0"/>
          </a:p>
        </p:txBody>
      </p:sp>
      <p:pic>
        <p:nvPicPr>
          <p:cNvPr id="1026" name="Picture 2" descr="C:\Program Files\Microsoft Office\MEDIA\CAGCAT10\j0090070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213314"/>
            <a:ext cx="5867400" cy="51874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 CAN BE BOLD!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You can learn from people all over the WORLD!</a:t>
            </a:r>
            <a:endParaRPr lang="en-US" dirty="0"/>
          </a:p>
        </p:txBody>
      </p:sp>
      <p:pic>
        <p:nvPicPr>
          <p:cNvPr id="4" name="j0214098.wav">
            <a:hlinkClick r:id="" action="ppaction://media"/>
          </p:cNvPr>
          <p:cNvPicPr>
            <a:picLocks noGrp="1" noRot="1" noChangeAspect="1"/>
          </p:cNvPicPr>
          <p:nvPr>
            <p:ph idx="1"/>
            <a:wavAudioFile r:embed="rId1" name="j0214098.wav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711575"/>
            <a:ext cx="304800" cy="304800"/>
          </a:xfrm>
          <a:prstGeom prst="rect">
            <a:avLst/>
          </a:prstGeom>
        </p:spPr>
      </p:pic>
      <p:pic>
        <p:nvPicPr>
          <p:cNvPr id="2050" name="Picture 2" descr="C:\Program Files\Microsoft Office\MEDIA\CAGCAT10\j0234687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50495" y="1981200"/>
            <a:ext cx="6078956" cy="4267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dirty="0" smtClean="0"/>
              <a:t>AND they can learn from YOU</a:t>
            </a:r>
            <a:endParaRPr lang="en-US" dirty="0"/>
          </a:p>
        </p:txBody>
      </p:sp>
      <p:pic>
        <p:nvPicPr>
          <p:cNvPr id="4" name="Content Placeholder 3" descr="100_00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76400" y="1600200"/>
            <a:ext cx="6097153" cy="4114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SMARTBOARDS are everywhere!</a:t>
            </a:r>
            <a:endParaRPr lang="en-US" dirty="0"/>
          </a:p>
        </p:txBody>
      </p:sp>
      <p:pic>
        <p:nvPicPr>
          <p:cNvPr id="4" name="Content Placeholder 3" descr="Daniel Maney - Random Stuff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51229" y="1600200"/>
            <a:ext cx="7241542" cy="452596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Animation is fun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1740467"/>
            <a:ext cx="4648200" cy="4431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50</Words>
  <Application>Microsoft Office PowerPoint</Application>
  <PresentationFormat>On-screen Show (4:3)</PresentationFormat>
  <Paragraphs>12</Paragraphs>
  <Slides>10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Advancements in Technology</vt:lpstr>
      <vt:lpstr>Technology can be collaborative</vt:lpstr>
      <vt:lpstr>OR it can just be fun to learn</vt:lpstr>
      <vt:lpstr>It can be interactive</vt:lpstr>
      <vt:lpstr>IT CAN BE BOLD!</vt:lpstr>
      <vt:lpstr>You can learn from people all over the WORLD!</vt:lpstr>
      <vt:lpstr>AND they can learn from YOU</vt:lpstr>
      <vt:lpstr>SMARTBOARDS are everywhere!</vt:lpstr>
      <vt:lpstr>Animation is fun</vt:lpstr>
      <vt:lpstr>ENJOY by  Catherine Cuthbertson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Advancements in Technology</dc:title>
  <dc:creator>ccuthbertson</dc:creator>
  <cp:lastModifiedBy>ccuthbertson</cp:lastModifiedBy>
  <cp:revision>5</cp:revision>
  <dcterms:created xsi:type="dcterms:W3CDTF">2011-07-02T18:39:07Z</dcterms:created>
  <dcterms:modified xsi:type="dcterms:W3CDTF">2011-07-02T19:15:45Z</dcterms:modified>
</cp:coreProperties>
</file>